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8E9CDC-A790-4FAE-B5D7-85C8530D85F1}" v="133" dt="2023-04-11T20:39:27.527"/>
    <p1510:client id="{32C24A59-498B-49BC-8F0B-FCF9EA7AA967}" v="2144" dt="2023-04-11T20:01:49.003"/>
    <p1510:client id="{772E91F2-4E11-4CFF-9AAE-264AEC07EA2A}" v="6" dt="2023-04-13T13:48:08.267"/>
    <p1510:client id="{90E7F933-0600-44B9-A5BD-26D01116FFAA}" v="5" dt="2023-04-11T21:37:04.995"/>
    <p1510:client id="{FB581745-78C9-4D2A-A0D1-6669D3FE952B}" v="3" dt="2023-04-11T19:00:36.4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46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29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4203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2395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069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89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78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731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46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60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901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52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06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77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090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827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028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04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80842" y="2089001"/>
            <a:ext cx="8825658" cy="2677648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>
                <a:cs typeface="Calibri Light"/>
              </a:rPr>
              <a:t>Currency Converter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80842" y="4466141"/>
            <a:ext cx="8825658" cy="861420"/>
          </a:xfrm>
        </p:spPr>
        <p:txBody>
          <a:bodyPr/>
          <a:lstStyle/>
          <a:p>
            <a:pPr algn="ctr"/>
            <a:r>
              <a:rPr lang="en-US">
                <a:cs typeface="Calibri"/>
              </a:rPr>
              <a:t>Created by team !yes (Vincent </a:t>
            </a:r>
            <a:r>
              <a:rPr lang="en-US" err="1">
                <a:cs typeface="Calibri"/>
              </a:rPr>
              <a:t>griest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ryan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kovacs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forhaad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miah</a:t>
            </a:r>
            <a:r>
              <a:rPr lang="en-US">
                <a:cs typeface="Calibri"/>
              </a:rPr>
              <a:t>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9C737-42B3-3A46-2021-27E938BD6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GUI Setup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0CA8272-F52C-ABEA-7B93-96A47953E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48" y="2848367"/>
            <a:ext cx="11105409" cy="283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740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83C61-2834-F433-9A41-572B35919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GUI Setup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CCB6C22-6D84-8692-5584-E8BAF3376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180" y="2585776"/>
            <a:ext cx="5167745" cy="396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696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0FF47-A96A-8C1C-FAA6-D3D2A83FA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Implementing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1131B-51D2-34A7-9795-D2821FA99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3580724" cy="34163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/>
              <a:t>The conversion was implemented using a method with many switch/break cases to carry out the requested conversion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D4E6912-8101-21C2-4D6E-140F6650C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880" y="2496210"/>
            <a:ext cx="4524498" cy="422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002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7E4C4-0338-C351-A1FC-B1F5C78B0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Implementing Conversion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BF1031C-3BFE-9918-45CF-FD6AC5164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5413" y="2527248"/>
            <a:ext cx="4415641" cy="395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86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7473B-E0DB-09F3-1189-911AD10BA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UML Diagram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5F3EF1F-88C0-5742-CD93-39668A017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894" y="2443783"/>
            <a:ext cx="9304316" cy="405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49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4E0B7-CFFC-B15C-DB0E-3ABD720E7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 of UML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2C679-B435-655F-EDAC-C2F09C239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App holds </a:t>
            </a:r>
            <a:r>
              <a:rPr lang="en-US" err="1"/>
              <a:t>ChoiceBox</a:t>
            </a:r>
            <a:r>
              <a:rPr lang="en-US"/>
              <a:t>, </a:t>
            </a:r>
            <a:r>
              <a:rPr lang="en-US" err="1"/>
              <a:t>TextField</a:t>
            </a:r>
            <a:r>
              <a:rPr lang="en-US"/>
              <a:t>, Label, Button, </a:t>
            </a:r>
            <a:r>
              <a:rPr lang="en-US" err="1"/>
              <a:t>ImageView</a:t>
            </a:r>
            <a:r>
              <a:rPr lang="en-US"/>
              <a:t>, </a:t>
            </a:r>
            <a:r>
              <a:rPr lang="en-US" err="1"/>
              <a:t>GridPane</a:t>
            </a:r>
            <a:r>
              <a:rPr lang="en-US"/>
              <a:t>, Scene and Stage</a:t>
            </a:r>
          </a:p>
        </p:txBody>
      </p:sp>
    </p:spTree>
    <p:extLst>
      <p:ext uri="{BB962C8B-B14F-4D97-AF65-F5344CB8AC3E}">
        <p14:creationId xmlns:p14="http://schemas.microsoft.com/office/powerpoint/2010/main" val="429144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52DB5-8499-FDCF-56A2-D77A4180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We Have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AD84F-02F7-C8C5-2053-F04C798CC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9448" y="2633188"/>
            <a:ext cx="8825659" cy="34163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/>
              <a:t>How to effectively use switch/break cases </a:t>
            </a:r>
            <a:endParaRPr lang="en-US"/>
          </a:p>
          <a:p>
            <a:pPr algn="ctr"/>
            <a:r>
              <a:rPr lang="en-US" sz="2400"/>
              <a:t>GUI is time consuming to set up, but is extremely useful </a:t>
            </a:r>
          </a:p>
          <a:p>
            <a:pPr algn="ctr"/>
            <a:r>
              <a:rPr lang="en-US" sz="2400"/>
              <a:t>How to use Java to solve a problem in an effective way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5087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3B600-7743-7B34-1C9F-BBCE923915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9448" y="2089837"/>
            <a:ext cx="8825658" cy="2677648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/>
              <a:t>Demo!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709BAE-3585-829D-25E1-4B3CB2B25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9448" y="4678419"/>
            <a:ext cx="8825658" cy="861420"/>
          </a:xfrm>
        </p:spPr>
        <p:txBody>
          <a:bodyPr/>
          <a:lstStyle/>
          <a:p>
            <a:pPr algn="ctr"/>
            <a:r>
              <a:rPr lang="en-US"/>
              <a:t>(insert Demo Link here)</a:t>
            </a:r>
          </a:p>
          <a:p>
            <a:pPr algn="ctr"/>
            <a:endParaRPr lang="en-US"/>
          </a:p>
        </p:txBody>
      </p:sp>
      <p:pic>
        <p:nvPicPr>
          <p:cNvPr id="4" name="20230411172956">
            <a:hlinkClick r:id="" action="ppaction://media"/>
            <a:extLst>
              <a:ext uri="{FF2B5EF4-FFF2-40B4-BE49-F238E27FC236}">
                <a16:creationId xmlns:a16="http://schemas.microsoft.com/office/drawing/2014/main" id="{308E5C0F-2E6B-CC70-30E1-A9AB2F50AC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5336" y="655295"/>
            <a:ext cx="10011031" cy="537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01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3982F-A071-A723-A0A6-7E56ECD37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Imagine This...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474A2-EF97-520A-2915-2AD91075F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/>
              <a:t>You are trying to plan a vacation, but don't know how expensive other countries are because they use a different currency</a:t>
            </a:r>
          </a:p>
          <a:p>
            <a:r>
              <a:rPr lang="en-US" sz="2400"/>
              <a:t>You want to find a country to visit with fun but affordable activities</a:t>
            </a:r>
          </a:p>
          <a:p>
            <a:r>
              <a:rPr lang="en-US" sz="2400"/>
              <a:t>You want to make sure you've saved up enough to cover costs</a:t>
            </a:r>
          </a:p>
        </p:txBody>
      </p:sp>
    </p:spTree>
    <p:extLst>
      <p:ext uri="{BB962C8B-B14F-4D97-AF65-F5344CB8AC3E}">
        <p14:creationId xmlns:p14="http://schemas.microsoft.com/office/powerpoint/2010/main" val="3755518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74906-847A-607F-0E30-BBDC2DD6D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Simple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7B483-12EE-EB27-5791-1A358BF4A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369451" cy="34163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You can use our Money Converter to easily equate your countries' currency to another!</a:t>
            </a: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781530E7-7EC2-7435-07D2-E0CB2F4D7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2129" y="3182875"/>
            <a:ext cx="3849329" cy="329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243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55CF-9157-62A0-32AD-33573A245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EFF4F-16D9-940D-2CE0-BAB77F721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/>
              <a:t>The Money Converter is made up of 3 main parts</a:t>
            </a:r>
          </a:p>
          <a:p>
            <a:pPr lvl="1"/>
            <a:r>
              <a:rPr lang="en-US" sz="2400"/>
              <a:t>Defining the conversions rates between currency metrics</a:t>
            </a:r>
          </a:p>
          <a:p>
            <a:pPr lvl="1"/>
            <a:r>
              <a:rPr lang="en-US" sz="2400"/>
              <a:t>Setting up the GUI for the converter</a:t>
            </a:r>
          </a:p>
          <a:p>
            <a:pPr lvl="1"/>
            <a:r>
              <a:rPr lang="en-US" sz="2400"/>
              <a:t>Using a method to convert classes</a:t>
            </a:r>
          </a:p>
        </p:txBody>
      </p:sp>
    </p:spTree>
    <p:extLst>
      <p:ext uri="{BB962C8B-B14F-4D97-AF65-F5344CB8AC3E}">
        <p14:creationId xmlns:p14="http://schemas.microsoft.com/office/powerpoint/2010/main" val="3950684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30160-9B09-5AB1-F269-A25346B07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Defining Conversion Rates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598BB-BB7D-A0A0-3F0C-D4053D91E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3046335" cy="34163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000"/>
              <a:t>What currencies did we use and why?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9F46353-9D1C-372D-02BF-F5DE59D8D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829" y="2648342"/>
            <a:ext cx="4296888" cy="369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396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ED657-6D81-EE64-D99E-308C63D0D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Defining Conversion Rates</a:t>
            </a:r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1E3C29B-32F8-E02C-7355-C5659B594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153" y="2547152"/>
            <a:ext cx="4019797" cy="400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431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08E7-0E63-1AEF-807A-D2EA7DEC7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GUI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2F0D4-CA37-15DC-B298-7044D429B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504539"/>
            <a:ext cx="3590621" cy="34163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We wanted to set up choice boxes and a grid pane layout to make the converter simple to use. We also added flag images to each currency type to make the application more visually appealing.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9B22A44-1559-D61E-EE34-F57F8AF33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958" y="2718011"/>
            <a:ext cx="4029692" cy="349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735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8B84A-2A15-7717-99AD-419794A6D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GUI Setup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359438A-E904-A626-867C-FC9B54FC5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608" y="2570173"/>
            <a:ext cx="8878784" cy="399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01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8B84A-2A15-7717-99AD-419794A6D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GUI Setup</a:t>
            </a:r>
          </a:p>
        </p:txBody>
      </p:sp>
      <p:pic>
        <p:nvPicPr>
          <p:cNvPr id="3" name="Picture 4" descr="Text&#10;&#10;Description automatically generated">
            <a:extLst>
              <a:ext uri="{FF2B5EF4-FFF2-40B4-BE49-F238E27FC236}">
                <a16:creationId xmlns:a16="http://schemas.microsoft.com/office/drawing/2014/main" id="{67F772F0-86A6-0D2F-C89F-1A2988C9A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6368" y="1530002"/>
            <a:ext cx="4254909" cy="505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5191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Ion Boardroom</vt:lpstr>
      <vt:lpstr>Currency Converter</vt:lpstr>
      <vt:lpstr>Imagine This...</vt:lpstr>
      <vt:lpstr>A Simple Solution</vt:lpstr>
      <vt:lpstr>Contents</vt:lpstr>
      <vt:lpstr>Defining Conversion Rates </vt:lpstr>
      <vt:lpstr>Defining Conversion Rates</vt:lpstr>
      <vt:lpstr>GUI Setup</vt:lpstr>
      <vt:lpstr>GUI Setup</vt:lpstr>
      <vt:lpstr>GUI Setup</vt:lpstr>
      <vt:lpstr>GUI Setup</vt:lpstr>
      <vt:lpstr>GUI Setup</vt:lpstr>
      <vt:lpstr>Implementing Conversion</vt:lpstr>
      <vt:lpstr>Implementing Conversion</vt:lpstr>
      <vt:lpstr>UML Diagram</vt:lpstr>
      <vt:lpstr>Summary of UML Diagram</vt:lpstr>
      <vt:lpstr>What We Have Learned</vt:lpstr>
      <vt:lpstr>Demo!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8</cp:revision>
  <dcterms:created xsi:type="dcterms:W3CDTF">2023-04-11T18:09:14Z</dcterms:created>
  <dcterms:modified xsi:type="dcterms:W3CDTF">2023-04-13T13:50:59Z</dcterms:modified>
</cp:coreProperties>
</file>

<file path=docProps/thumbnail.jpeg>
</file>